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>
        <p:scale>
          <a:sx n="80" d="100"/>
          <a:sy n="80" d="100"/>
        </p:scale>
        <p:origin x="816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svg>
</file>

<file path=ppt/media/image13.png>
</file>

<file path=ppt/media/image14.png>
</file>

<file path=ppt/media/image15.jpeg>
</file>

<file path=ppt/media/image16.jpeg>
</file>

<file path=ppt/media/image17.jpeg>
</file>

<file path=ppt/media/image2.tif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342FE-E00B-4FAF-8F73-F722060EB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978408"/>
            <a:ext cx="10506991" cy="2531555"/>
          </a:xfrm>
          <a:prstGeom prst="rect">
            <a:avLst/>
          </a:prstGeom>
        </p:spPr>
        <p:txBody>
          <a:bodyPr anchor="b"/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1CCE2-4461-473E-B23C-34C8CCF04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0506991" cy="227755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551A-CE2F-4E35-A714-B1F04D4B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C907-6594-4DFF-A32B-449C3BA9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76D75-E9DA-4660-AC52-51BA63FC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957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999A10-4355-4A13-B008-196B21ABE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600" y="483576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6D448-AFEA-4483-B0E4-00284052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6234-4516-4303-8F60-A8127D89A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192" y="3103131"/>
            <a:ext cx="10506991" cy="30929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5D50-A474-462B-A807-DF186B1C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1DAF-2E2D-46ED-AA3E-3D2FE403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771-EB13-4EB5-A0A2-3968C6AB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B596B8-8230-4695-8D76-F06AFA81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3EBF93-5FD9-4F4E-8485-7B937145C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669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B4D06-C7C6-4949-8EB2-F03ED999A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041710" y="978408"/>
            <a:ext cx="2947881" cy="51247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21B9D-8C11-4176-AF22-89F972E2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632" y="978408"/>
            <a:ext cx="7256453" cy="51247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A9E1C-8E18-4A35-9BD8-427B1D14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16CDB-7BB6-4DD2-A626-6DA8E569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403B-439E-449F-83B1-799EEC23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36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3735-A77F-440D-9448-6AE7C204D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1579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6C6EE-D55E-454B-B28C-EC73D1DB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2905-6D2E-4319-9521-61452AB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7550-84E8-49D3-B419-6F5F327D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D2C6B-EA5D-4D97-BC84-6C860D53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849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B299E6-11CC-4181-86C3-528A13F1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22232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03473-0A64-4F9F-833B-8D64E390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9"/>
            <a:ext cx="10515600" cy="271676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73736-B424-40F2-B562-6DC10E5ED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171445"/>
            <a:ext cx="10515600" cy="1918205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8851-37C0-478D-B722-D76C817D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63E-66CE-4C18-91FA-D14AE052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6D3D-FD62-470C-BC3C-A03771A3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FF0049-0231-4557-A707-569556F0C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3922232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7A0DB1-87C8-4BF4-B2A2-F9CA6ED05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29209-8A8F-48A7-8BA2-AFADA37CB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341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66BE9C-AE7C-4C39-9694-C32D6939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483577"/>
            <a:ext cx="11147071" cy="243482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CC42C-303A-4BDF-990A-2B07967B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978408"/>
            <a:ext cx="1114707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5CEF-353E-4E14-83AD-ACADDC08D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260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5ECEF-9654-4AC1-BF77-7BC602BB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112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2FC8-BC06-407B-A82B-DA62B33A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5B701-4E1F-48AA-8A3C-ED5DD915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BCA31-8AC7-46F5-BCAB-41D54DF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A86D8-2A29-4A0E-AEA0-39B41C418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85E13E-918A-4D04-9E84-94148D7C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88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E892-D975-4DD6-8583-A14DDBE8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978407"/>
            <a:ext cx="11145039" cy="1339584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F7700-CECC-4881-BE5C-A13CD825B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632" y="2500921"/>
            <a:ext cx="5346222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4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50766-520A-44C5-943E-569222B74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3428999"/>
            <a:ext cx="5346222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F7E42-976A-4239-8006-D68538D4B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120" y="2500921"/>
            <a:ext cx="5372551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CA329-951F-4391-ADC5-7EA320B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120" y="3428999"/>
            <a:ext cx="5372551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C22A-DA46-460C-B865-D928C20A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2D647-42C5-4AB7-BB71-3A440657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632" y="6419088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B2B67-714C-46DA-85E5-598B4244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9591" y="-7190"/>
            <a:ext cx="640080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436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4B6724-AB30-4E7C-BE2B-ECD94FF1B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33311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4BAB-2678-4A19-A575-C47CAF14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591509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7C89E-0ABD-4FD2-924C-894345AD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026CE-9CC8-403B-88B1-184D1653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3D616-3C18-401B-A792-E75149FD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EC6F70-D800-4067-A36A-5BBFC8018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393331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B66CB6-8988-4FBA-8524-726765A5F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557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73F84-0C6B-4EF4-9405-C3898249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EC807-744E-4C5C-8B15-09AED3E5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BCB19-9F4B-474C-85C1-4A645A9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481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A88B0-DD6B-449B-AE32-D3192081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8"/>
            <a:ext cx="4287393" cy="2450592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22ED6-5B69-4B3B-BF96-3A75F2107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4464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04043-D45F-440A-A15D-2718A913E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72DC-7326-43E7-806C-B690C439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9A0F-B8C6-4AA6-A9C4-4A454F42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A616-A4F2-4FC5-88DE-B4E6BA54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448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773D-D007-4687-BA9C-9F229829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7"/>
            <a:ext cx="4287393" cy="2450593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3A75FC-78D2-4EF5-884F-11B7BACF7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44648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CE0BB-D335-4391-A23F-194C575C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701E1-B97B-4DA5-B9AD-07B7C124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9/6/2021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9CF8-F42F-4618-9F26-8BFE5648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A2023-1ECA-4A96-BDC7-F7FA4368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997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7A535-3CAC-46BC-B2B2-3AE83EC3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21530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BDBD-59EC-46ED-BE79-6D37B531D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3306870"/>
            <a:ext cx="10506991" cy="2572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21F5C-FD3D-42C7-90F4-5ECE6FFCF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84632" y="1005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9/6/2021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63D50-6D0B-4963-97B9-A32AE6323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41908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B5E08-CAC3-4C87-B143-5F8956AE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9591" y="1005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058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FA88D0-E295-4CF3-934C-6423EACEB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01CB047-FDD8-4A57-BDB9-E1928A1CAE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29670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56D211-A4C0-44F7-BC17-39A50DA90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732032"/>
            <a:ext cx="6900839" cy="2736390"/>
          </a:xfrm>
        </p:spPr>
        <p:txBody>
          <a:bodyPr anchor="t">
            <a:normAutofit/>
          </a:bodyPr>
          <a:lstStyle/>
          <a:p>
            <a:r>
              <a:rPr lang="en-US" sz="7400">
                <a:solidFill>
                  <a:srgbClr val="FFFFFF"/>
                </a:solidFill>
              </a:rPr>
              <a:t>Getting started in 3D Printing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DAD3E0-ECE7-495F-86A9-9BEC1038B9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6565" y="4201721"/>
            <a:ext cx="4986084" cy="1949813"/>
          </a:xfrm>
        </p:spPr>
        <p:txBody>
          <a:bodyPr anchor="b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Hardware store doesn’t have it?  Make it yourself!</a:t>
            </a:r>
          </a:p>
        </p:txBody>
      </p:sp>
      <p:cxnSp>
        <p:nvCxnSpPr>
          <p:cNvPr id="5" name="Straight Connector 12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14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98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99FAC-2820-4F4C-9F56-D4224946B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0251" y="3088619"/>
            <a:ext cx="4427878" cy="68076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/>
              <a:t>Or something like….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60C9547F-52F3-4F49-8C95-C787E4576B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702"/>
          <a:stretch/>
        </p:blipFill>
        <p:spPr>
          <a:xfrm>
            <a:off x="912635" y="673769"/>
            <a:ext cx="5143500" cy="543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900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8FA233-30DB-4D0A-BF51-78D03F79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FA88D0-E295-4CF3-934C-6423EACEB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Banyak tanda tanya pada latar belakang hitam">
            <a:extLst>
              <a:ext uri="{FF2B5EF4-FFF2-40B4-BE49-F238E27FC236}">
                <a16:creationId xmlns:a16="http://schemas.microsoft.com/office/drawing/2014/main" id="{0FF1B056-7528-4B3D-B3AB-006E4D6E0A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764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831A89-021C-44DE-807D-A82E321A1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732032"/>
            <a:ext cx="4739105" cy="7839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Terms, Terms, Terms…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43308B5-6DC5-48FB-AA90-BD8F01FAEA21}"/>
              </a:ext>
            </a:extLst>
          </p:cNvPr>
          <p:cNvSpPr txBox="1"/>
          <p:nvPr/>
        </p:nvSpPr>
        <p:spPr>
          <a:xfrm>
            <a:off x="807452" y="1310976"/>
            <a:ext cx="345172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Brim</a:t>
            </a:r>
          </a:p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Skirt</a:t>
            </a:r>
          </a:p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Line Width</a:t>
            </a:r>
          </a:p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Infill</a:t>
            </a:r>
          </a:p>
          <a:p>
            <a:pPr algn="ctr"/>
            <a:r>
              <a:rPr lang="en-US" sz="2800" dirty="0" err="1">
                <a:solidFill>
                  <a:schemeClr val="bg1">
                    <a:lumMod val="95000"/>
                  </a:schemeClr>
                </a:solidFill>
              </a:rPr>
              <a:t>Hotend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E-Steps</a:t>
            </a:r>
          </a:p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Retraction</a:t>
            </a:r>
          </a:p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PID Auto-tune</a:t>
            </a:r>
          </a:p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Extruder</a:t>
            </a:r>
          </a:p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Heat break</a:t>
            </a:r>
          </a:p>
          <a:p>
            <a:pPr algn="ctr"/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Heat block</a:t>
            </a:r>
          </a:p>
        </p:txBody>
      </p:sp>
    </p:spTree>
    <p:extLst>
      <p:ext uri="{BB962C8B-B14F-4D97-AF65-F5344CB8AC3E}">
        <p14:creationId xmlns:p14="http://schemas.microsoft.com/office/powerpoint/2010/main" val="1746064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8FA233-30DB-4D0A-BF51-78D03F79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FA88D0-E295-4CF3-934C-6423EACEB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Question mark on green pastel background">
            <a:extLst>
              <a:ext uri="{FF2B5EF4-FFF2-40B4-BE49-F238E27FC236}">
                <a16:creationId xmlns:a16="http://schemas.microsoft.com/office/drawing/2014/main" id="{3D5FD95A-1AFC-4601-ABE2-1BAAB7E921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3572" r="-1" b="2140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57CB3D-ADF3-4284-A737-DF5B51181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732032"/>
            <a:ext cx="2693737" cy="6034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Problems….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916F868-517D-47D0-9F2D-8CFE77F61F9E}"/>
              </a:ext>
            </a:extLst>
          </p:cNvPr>
          <p:cNvSpPr txBox="1"/>
          <p:nvPr/>
        </p:nvSpPr>
        <p:spPr>
          <a:xfrm>
            <a:off x="1094874" y="1577659"/>
            <a:ext cx="452387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Bed not level</a:t>
            </a:r>
          </a:p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Bed </a:t>
            </a:r>
            <a:r>
              <a:rPr lang="en-US" sz="3200">
                <a:solidFill>
                  <a:schemeClr val="bg1">
                    <a:lumMod val="95000"/>
                  </a:schemeClr>
                </a:solidFill>
              </a:rPr>
              <a:t>not flat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Clog</a:t>
            </a:r>
          </a:p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A clog</a:t>
            </a:r>
          </a:p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A really big clog</a:t>
            </a:r>
          </a:p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Not hot enough</a:t>
            </a:r>
          </a:p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Too hot</a:t>
            </a:r>
          </a:p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Wet filament</a:t>
            </a:r>
          </a:p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Power</a:t>
            </a:r>
          </a:p>
        </p:txBody>
      </p:sp>
    </p:spTree>
    <p:extLst>
      <p:ext uri="{BB962C8B-B14F-4D97-AF65-F5344CB8AC3E}">
        <p14:creationId xmlns:p14="http://schemas.microsoft.com/office/powerpoint/2010/main" val="2374271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8FA233-30DB-4D0A-BF51-78D03F79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FA88D0-E295-4CF3-934C-6423EACEB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kydivers make a formation above the clouds">
            <a:extLst>
              <a:ext uri="{FF2B5EF4-FFF2-40B4-BE49-F238E27FC236}">
                <a16:creationId xmlns:a16="http://schemas.microsoft.com/office/drawing/2014/main" id="{2399E7FC-FB94-4A66-A871-3A2DA9676A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-1" b="1570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AE2AE1-9543-4075-A51B-4B2CCC7E7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732032"/>
            <a:ext cx="6900839" cy="27363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Is this stuff safe?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246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5E64D5A-0281-4C68-B39F-9541989E5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D9990-DF11-436C-BFFB-8B618134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47" y="799528"/>
            <a:ext cx="8413670" cy="27363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/>
              <a:t>So, I am stuck on a spaceship. </a:t>
            </a:r>
            <a:br>
              <a:rPr lang="en-US" sz="4800" dirty="0"/>
            </a:br>
            <a:r>
              <a:rPr lang="en-US" sz="4800" dirty="0"/>
              <a:t>I only have 30 minutes to live……….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69A8E91-0028-41F1-AD09-55C3F5999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4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80999E2-DBA5-45C2-9FA5-8925EF80D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7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7CBB2C7-C4A2-4DDF-8B0F-AAA41053F5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asted-image.tiff" descr="pasted-image.tiff">
            <a:extLst>
              <a:ext uri="{FF2B5EF4-FFF2-40B4-BE49-F238E27FC236}">
                <a16:creationId xmlns:a16="http://schemas.microsoft.com/office/drawing/2014/main" id="{55A8798C-0E60-4D73-B758-7B24114806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82" b="13759"/>
          <a:stretch/>
        </p:blipFill>
        <p:spPr>
          <a:xfrm>
            <a:off x="4511841" y="2615917"/>
            <a:ext cx="6582611" cy="363156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30454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F17896-EE15-4C67-B866-42E3E46AF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799419"/>
            <a:ext cx="2958431" cy="560150"/>
          </a:xfrm>
        </p:spPr>
        <p:txBody>
          <a:bodyPr anchor="t">
            <a:normAutofit/>
          </a:bodyPr>
          <a:lstStyle/>
          <a:p>
            <a:r>
              <a:rPr lang="en-US" sz="2400" dirty="0"/>
              <a:t>Step 1: Pick a printer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798BAA-F47F-445E-A38F-F380022ACC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4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87C4A0B-13BB-43F1-BDEE-B26E8DA3BC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asted-image.tiff" descr="pasted-image.tiff">
            <a:extLst>
              <a:ext uri="{FF2B5EF4-FFF2-40B4-BE49-F238E27FC236}">
                <a16:creationId xmlns:a16="http://schemas.microsoft.com/office/drawing/2014/main" id="{BC6E56C8-120F-4557-A3B2-E499D727D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92" y="1481295"/>
            <a:ext cx="1621739" cy="1754528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C87274-E627-4156-BE7B-78A14FDE6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326" y="481262"/>
            <a:ext cx="2383716" cy="23802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578E1C-98F8-41DD-AEC3-A5539D0BF1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99" r="25308"/>
          <a:stretch/>
        </p:blipFill>
        <p:spPr>
          <a:xfrm>
            <a:off x="3605686" y="1916465"/>
            <a:ext cx="1503948" cy="30250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4F5467C-12D9-4A79-A90C-A5DD305079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392" t="8948" r="9942" b="4386"/>
          <a:stretch/>
        </p:blipFill>
        <p:spPr>
          <a:xfrm>
            <a:off x="612138" y="3781081"/>
            <a:ext cx="1806208" cy="20417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D657C96-DFC1-4008-A57F-617084AA742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08" t="7144" r="34145" b="5789"/>
          <a:stretch/>
        </p:blipFill>
        <p:spPr>
          <a:xfrm>
            <a:off x="9400613" y="562923"/>
            <a:ext cx="2064954" cy="34980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0F287D6-7A41-4280-A065-B0821EA11C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037" t="3707"/>
          <a:stretch/>
        </p:blipFill>
        <p:spPr>
          <a:xfrm>
            <a:off x="5973554" y="3718975"/>
            <a:ext cx="2438101" cy="24212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90630E7-434E-4E65-A22E-F06F1F52644D}"/>
              </a:ext>
            </a:extLst>
          </p:cNvPr>
          <p:cNvSpPr txBox="1"/>
          <p:nvPr/>
        </p:nvSpPr>
        <p:spPr>
          <a:xfrm>
            <a:off x="423337" y="3198293"/>
            <a:ext cx="2418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Original </a:t>
            </a:r>
            <a:r>
              <a:rPr lang="en-US" dirty="0" err="1"/>
              <a:t>Prusa</a:t>
            </a:r>
            <a:r>
              <a:rPr lang="en-US" dirty="0"/>
              <a:t> MK3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A80868-E318-441A-BFCE-339E9E0F5C2C}"/>
              </a:ext>
            </a:extLst>
          </p:cNvPr>
          <p:cNvSpPr txBox="1"/>
          <p:nvPr/>
        </p:nvSpPr>
        <p:spPr>
          <a:xfrm>
            <a:off x="612138" y="5955533"/>
            <a:ext cx="180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Creality</a:t>
            </a:r>
            <a:r>
              <a:rPr lang="en-US" dirty="0"/>
              <a:t> Ender 3</a:t>
            </a:r>
          </a:p>
        </p:txBody>
      </p:sp>
      <p:sp>
        <p:nvSpPr>
          <p:cNvPr id="17" name="FLSUN Mini Kossel">
            <a:extLst>
              <a:ext uri="{FF2B5EF4-FFF2-40B4-BE49-F238E27FC236}">
                <a16:creationId xmlns:a16="http://schemas.microsoft.com/office/drawing/2014/main" id="{E27F82AB-0964-4634-B060-35B02111615D}"/>
              </a:ext>
            </a:extLst>
          </p:cNvPr>
          <p:cNvSpPr txBox="1"/>
          <p:nvPr/>
        </p:nvSpPr>
        <p:spPr>
          <a:xfrm>
            <a:off x="3282266" y="4979678"/>
            <a:ext cx="2151294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defTabSz="457200">
              <a:defRPr sz="3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sz="1800" dirty="0">
                <a:solidFill>
                  <a:schemeClr val="tx1"/>
                </a:solidFill>
              </a:rPr>
              <a:t>FLSUN Mini Kossel</a:t>
            </a:r>
          </a:p>
        </p:txBody>
      </p:sp>
      <p:sp>
        <p:nvSpPr>
          <p:cNvPr id="18" name="FLSUN Mini Kossel">
            <a:extLst>
              <a:ext uri="{FF2B5EF4-FFF2-40B4-BE49-F238E27FC236}">
                <a16:creationId xmlns:a16="http://schemas.microsoft.com/office/drawing/2014/main" id="{E2CE3875-4B6D-41B9-B598-A263692566EC}"/>
              </a:ext>
            </a:extLst>
          </p:cNvPr>
          <p:cNvSpPr txBox="1"/>
          <p:nvPr/>
        </p:nvSpPr>
        <p:spPr>
          <a:xfrm>
            <a:off x="6296974" y="2759434"/>
            <a:ext cx="1142712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defTabSz="457200">
              <a:defRPr sz="36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lang="en-US" sz="1800" dirty="0" err="1">
                <a:solidFill>
                  <a:schemeClr val="tx1"/>
                </a:solidFill>
              </a:rPr>
              <a:t>Ultimaker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D3EBCC-180B-486D-9E71-32DCFF8F5C76}"/>
              </a:ext>
            </a:extLst>
          </p:cNvPr>
          <p:cNvSpPr txBox="1"/>
          <p:nvPr/>
        </p:nvSpPr>
        <p:spPr>
          <a:xfrm>
            <a:off x="9526903" y="4060984"/>
            <a:ext cx="18123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/>
              <a:t>Elegoo</a:t>
            </a:r>
            <a:r>
              <a:rPr lang="en-US" sz="1600" dirty="0"/>
              <a:t> Mars 2 Pro</a:t>
            </a:r>
          </a:p>
        </p:txBody>
      </p:sp>
    </p:spTree>
    <p:extLst>
      <p:ext uri="{BB962C8B-B14F-4D97-AF65-F5344CB8AC3E}">
        <p14:creationId xmlns:p14="http://schemas.microsoft.com/office/powerpoint/2010/main" val="4279630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2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2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31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43" name="Rectangle 33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673513-0028-495A-A4B2-C39D0D94B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/>
              <a:t>Step 2: Find something to print</a:t>
            </a:r>
          </a:p>
        </p:txBody>
      </p:sp>
      <p:sp>
        <p:nvSpPr>
          <p:cNvPr id="23" name="https://www.thingiverse.com/">
            <a:extLst>
              <a:ext uri="{FF2B5EF4-FFF2-40B4-BE49-F238E27FC236}">
                <a16:creationId xmlns:a16="http://schemas.microsoft.com/office/drawing/2014/main" id="{035A6035-D957-4304-BE4C-E496E8B4FF5C}"/>
              </a:ext>
            </a:extLst>
          </p:cNvPr>
          <p:cNvSpPr txBox="1"/>
          <p:nvPr/>
        </p:nvSpPr>
        <p:spPr>
          <a:xfrm>
            <a:off x="481006" y="4067746"/>
            <a:ext cx="5614993" cy="2163418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vert="horz" lIns="91440" tIns="45720" rIns="91440" bIns="45720" rtlCol="0" anchor="t">
            <a:normAutofit/>
          </a:bodyPr>
          <a:lstStyle>
            <a:lvl1pPr>
              <a:defRPr sz="6000">
                <a:solidFill>
                  <a:srgbClr val="FFFFFF"/>
                </a:solidFill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2400">
                <a:solidFill>
                  <a:schemeClr val="tx1"/>
                </a:solidFill>
              </a:rPr>
              <a:t>https://www.thingiverse.com/</a:t>
            </a:r>
          </a:p>
        </p:txBody>
      </p:sp>
      <p:cxnSp>
        <p:nvCxnSpPr>
          <p:cNvPr id="44" name="Straight Connector 35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B34F520A-2AD6-443C-B42C-84B04BA713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34090" y="2017173"/>
            <a:ext cx="5019817" cy="2823646"/>
          </a:xfrm>
          <a:prstGeom prst="rect">
            <a:avLst/>
          </a:prstGeom>
        </p:spPr>
      </p:pic>
      <p:cxnSp>
        <p:nvCxnSpPr>
          <p:cNvPr id="45" name="Straight Connector 37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927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r make it yourself">
            <a:extLst>
              <a:ext uri="{FF2B5EF4-FFF2-40B4-BE49-F238E27FC236}">
                <a16:creationId xmlns:a16="http://schemas.microsoft.com/office/drawing/2014/main" id="{1BD6F4D7-A4D2-4313-8088-B2FF71A54E3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2600" y="977900"/>
            <a:ext cx="10634663" cy="2159000"/>
          </a:xfrm>
          <a:prstGeom prst="rect">
            <a:avLst/>
          </a:prstGeom>
        </p:spPr>
        <p:txBody>
          <a:bodyPr/>
          <a:lstStyle/>
          <a:p>
            <a:r>
              <a:rPr dirty="0"/>
              <a:t>Or make it yourself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86C7A-8506-4280-9ABF-A18A74C3A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1531" y="3429000"/>
            <a:ext cx="10008937" cy="233594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Fusion 360: https://www.autodesk.com/products/fusion-360/overview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dirty="0"/>
              <a:t>Tinkercad: https://www.tinkercad.com/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dirty="0"/>
              <a:t>OpenSCAD: http://www.openscad.org/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FreeCAD</a:t>
            </a:r>
            <a:r>
              <a:rPr lang="en-US" dirty="0"/>
              <a:t>: https://www.freecadweb.org/</a:t>
            </a:r>
          </a:p>
        </p:txBody>
      </p:sp>
    </p:spTree>
    <p:extLst>
      <p:ext uri="{BB962C8B-B14F-4D97-AF65-F5344CB8AC3E}">
        <p14:creationId xmlns:p14="http://schemas.microsoft.com/office/powerpoint/2010/main" val="10452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26943-CE69-4EC4-AABD-B00E14758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7013074" cy="585697"/>
          </a:xfrm>
        </p:spPr>
        <p:txBody>
          <a:bodyPr/>
          <a:lstStyle/>
          <a:p>
            <a:r>
              <a:rPr lang="en-US" sz="3600" dirty="0"/>
              <a:t>Step 3: Pick a filament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9773E8-D1E0-44D2-8A48-AD3C8A9933FC}"/>
              </a:ext>
            </a:extLst>
          </p:cNvPr>
          <p:cNvSpPr txBox="1"/>
          <p:nvPr/>
        </p:nvSpPr>
        <p:spPr>
          <a:xfrm>
            <a:off x="1215191" y="2051538"/>
            <a:ext cx="902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PLA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5D4A1-1AA8-41EE-B115-1A1674C4C2B2}"/>
              </a:ext>
            </a:extLst>
          </p:cNvPr>
          <p:cNvSpPr txBox="1"/>
          <p:nvPr/>
        </p:nvSpPr>
        <p:spPr>
          <a:xfrm>
            <a:off x="3671635" y="2033644"/>
            <a:ext cx="1335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ABS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868EB3-FAF4-4D4B-BFD0-452F03F13C3B}"/>
              </a:ext>
            </a:extLst>
          </p:cNvPr>
          <p:cNvSpPr txBox="1"/>
          <p:nvPr/>
        </p:nvSpPr>
        <p:spPr>
          <a:xfrm>
            <a:off x="6456947" y="2051538"/>
            <a:ext cx="11831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PETG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10F728-78A9-4415-A942-2B36C6A13994}"/>
              </a:ext>
            </a:extLst>
          </p:cNvPr>
          <p:cNvSpPr txBox="1"/>
          <p:nvPr/>
        </p:nvSpPr>
        <p:spPr>
          <a:xfrm>
            <a:off x="9204158" y="2051538"/>
            <a:ext cx="137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Resin?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09D30A-C0B1-4E96-A612-F49D23DB1DB4}"/>
              </a:ext>
            </a:extLst>
          </p:cNvPr>
          <p:cNvSpPr txBox="1"/>
          <p:nvPr/>
        </p:nvSpPr>
        <p:spPr>
          <a:xfrm>
            <a:off x="697832" y="2779295"/>
            <a:ext cx="220177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Made from corn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Easy to 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Lots of colors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common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Lots of variants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Not good in the car during summer.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Cost: $10 - $20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18C711-4249-454E-9072-73DD59F19B34}"/>
              </a:ext>
            </a:extLst>
          </p:cNvPr>
          <p:cNvSpPr txBox="1"/>
          <p:nvPr/>
        </p:nvSpPr>
        <p:spPr>
          <a:xfrm>
            <a:off x="3238498" y="2766718"/>
            <a:ext cx="229602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stuff as Legos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difficult to 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Tends to shrink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Stinky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Needs enclosure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Lots of colors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Durable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Keep out of sunlight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Cost: $15 - $25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117E62-F854-4F3C-AB07-1E68DD0BF076}"/>
              </a:ext>
            </a:extLst>
          </p:cNvPr>
          <p:cNvSpPr txBox="1"/>
          <p:nvPr/>
        </p:nvSpPr>
        <p:spPr>
          <a:xfrm>
            <a:off x="5947609" y="2779295"/>
            <a:ext cx="220177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stuff as water bottles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be “sticky”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Need to print slowly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Lots of really cool colors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Really stiff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Cost: $20 - #30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17A25E-913A-467F-9E53-7A1B7D805AE5}"/>
              </a:ext>
            </a:extLst>
          </p:cNvPr>
          <p:cNvSpPr txBox="1"/>
          <p:nvPr/>
        </p:nvSpPr>
        <p:spPr>
          <a:xfrm>
            <a:off x="8789068" y="2766718"/>
            <a:ext cx="22017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Messy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cleanup after print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Cost $50 - $90</a:t>
            </a:r>
          </a:p>
        </p:txBody>
      </p:sp>
    </p:spTree>
    <p:extLst>
      <p:ext uri="{BB962C8B-B14F-4D97-AF65-F5344CB8AC3E}">
        <p14:creationId xmlns:p14="http://schemas.microsoft.com/office/powerpoint/2010/main" val="3648010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8FA233-30DB-4D0A-BF51-78D03F79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FA88D0-E295-4CF3-934C-6423EACEB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zza">
            <a:extLst>
              <a:ext uri="{FF2B5EF4-FFF2-40B4-BE49-F238E27FC236}">
                <a16:creationId xmlns:a16="http://schemas.microsoft.com/office/drawing/2014/main" id="{B3BAF887-F722-49F7-AC22-795DB3EC4B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931" r="-1" b="9777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F511D3-2F16-454A-9339-D005BDD7F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732032"/>
            <a:ext cx="4089400" cy="8922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Step 4: Slice it up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3739DF0-7E97-4E24-961A-972B60500431}"/>
              </a:ext>
            </a:extLst>
          </p:cNvPr>
          <p:cNvSpPr txBox="1"/>
          <p:nvPr/>
        </p:nvSpPr>
        <p:spPr>
          <a:xfrm>
            <a:off x="927099" y="1854406"/>
            <a:ext cx="10117889" cy="413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0736" indent="-280736" algn="l">
              <a:spcBef>
                <a:spcPts val="3800"/>
              </a:spcBef>
              <a:buSzPct val="100000"/>
              <a:buChar char="•"/>
              <a:defRPr sz="3200">
                <a:solidFill>
                  <a:srgbClr val="FFFFFF"/>
                </a:solidFill>
              </a:defRPr>
            </a:pPr>
            <a:r>
              <a:rPr lang="en-US" sz="2800" dirty="0" err="1"/>
              <a:t>Cura</a:t>
            </a:r>
            <a:r>
              <a:rPr lang="en-US" sz="2800" dirty="0"/>
              <a:t>: https://ultimaker.com/en/products/cura-software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3200">
                <a:solidFill>
                  <a:srgbClr val="FFFFFF"/>
                </a:solidFill>
              </a:defRPr>
            </a:pPr>
            <a:r>
              <a:rPr lang="en-US" sz="2800" dirty="0"/>
              <a:t>Silc3r: http://slic3r.org/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3200">
                <a:solidFill>
                  <a:srgbClr val="FFFFFF"/>
                </a:solidFill>
              </a:defRPr>
            </a:pPr>
            <a:r>
              <a:rPr lang="en-US" sz="2800" dirty="0" err="1"/>
              <a:t>Craftware</a:t>
            </a:r>
            <a:r>
              <a:rPr lang="en-US" sz="2800" dirty="0"/>
              <a:t>: https://craftunique.com/craftware/?page=craftware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3200">
                <a:solidFill>
                  <a:srgbClr val="FFFFFF"/>
                </a:solidFill>
              </a:defRPr>
            </a:pPr>
            <a:r>
              <a:rPr lang="en-US" sz="2800" dirty="0"/>
              <a:t>Simplify 3D: https://www.simplify3d.com/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11152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36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38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40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52" name="Rectangle 42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6B5DB-3894-4214-B27C-B51106452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4668509" cy="47622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200" dirty="0"/>
              <a:t>Step 5: Print it!</a:t>
            </a:r>
          </a:p>
        </p:txBody>
      </p:sp>
      <p:cxnSp>
        <p:nvCxnSpPr>
          <p:cNvPr id="53" name="Straight Connector 44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Graphic 6" descr="Printer">
            <a:extLst>
              <a:ext uri="{FF2B5EF4-FFF2-40B4-BE49-F238E27FC236}">
                <a16:creationId xmlns:a16="http://schemas.microsoft.com/office/drawing/2014/main" id="{1BE5E42C-6600-41D8-B694-634579E016B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34090" y="919088"/>
            <a:ext cx="5019817" cy="5019817"/>
          </a:xfrm>
          <a:prstGeom prst="rect">
            <a:avLst/>
          </a:prstGeom>
        </p:spPr>
      </p:pic>
      <p:cxnSp>
        <p:nvCxnSpPr>
          <p:cNvPr id="54" name="Straight Connector 46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D758530-F1C3-4D06-8F5C-FA9FCD5CD26B}"/>
              </a:ext>
            </a:extLst>
          </p:cNvPr>
          <p:cNvSpPr txBox="1"/>
          <p:nvPr/>
        </p:nvSpPr>
        <p:spPr>
          <a:xfrm>
            <a:off x="538093" y="1775135"/>
            <a:ext cx="5557904" cy="2536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Any old SD card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From your PC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 err="1"/>
              <a:t>Octoprint</a:t>
            </a:r>
            <a:r>
              <a:rPr lang="en-US" sz="2800" dirty="0"/>
              <a:t>: https://octoprint.org/</a:t>
            </a:r>
          </a:p>
        </p:txBody>
      </p:sp>
    </p:spTree>
    <p:extLst>
      <p:ext uri="{BB962C8B-B14F-4D97-AF65-F5344CB8AC3E}">
        <p14:creationId xmlns:p14="http://schemas.microsoft.com/office/powerpoint/2010/main" val="4142777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1840BE-4D86-4165-9FEE-EDB76F0C8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8" y="702870"/>
            <a:ext cx="5076904" cy="272612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/>
              <a:t>And hope you don’t get something like this: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2A1AB15-495E-4EE0-98F0-89DD89CD1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4EEBF2A-B7AF-4EC9-B6F7-BF425E70A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5BD8D49-69E6-4AE8-A70C-B7C5D6682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5710" y="613609"/>
            <a:ext cx="4885373" cy="562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780460"/>
      </p:ext>
    </p:extLst>
  </p:cSld>
  <p:clrMapOvr>
    <a:masterClrMapping/>
  </p:clrMapOvr>
</p:sld>
</file>

<file path=ppt/theme/theme1.xml><?xml version="1.0" encoding="utf-8"?>
<a:theme xmlns:a="http://schemas.openxmlformats.org/drawingml/2006/main" name="LevelVTI">
  <a:themeElements>
    <a:clrScheme name="AnalogousFromRegularSeedLeftStep">
      <a:dk1>
        <a:srgbClr val="000000"/>
      </a:dk1>
      <a:lt1>
        <a:srgbClr val="FFFFFF"/>
      </a:lt1>
      <a:dk2>
        <a:srgbClr val="1D311B"/>
      </a:dk2>
      <a:lt2>
        <a:srgbClr val="F3F1F0"/>
      </a:lt2>
      <a:accent1>
        <a:srgbClr val="47ACC3"/>
      </a:accent1>
      <a:accent2>
        <a:srgbClr val="36B396"/>
      </a:accent2>
      <a:accent3>
        <a:srgbClr val="42B76B"/>
      </a:accent3>
      <a:accent4>
        <a:srgbClr val="3FB637"/>
      </a:accent4>
      <a:accent5>
        <a:srgbClr val="75AF40"/>
      </a:accent5>
      <a:accent6>
        <a:srgbClr val="9DA933"/>
      </a:accent6>
      <a:hlink>
        <a:srgbClr val="C05942"/>
      </a:hlink>
      <a:folHlink>
        <a:srgbClr val="7F7F7F"/>
      </a:folHlink>
    </a:clrScheme>
    <a:fontScheme name="Seaford">
      <a:majorFont>
        <a:latin typeface="Seaford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lVTI" id="{64F43929-0387-4D33-907F-72B939BCAF99}" vid="{D804DF84-3298-4A39-BA0E-21F83D68BC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1880</TotalTime>
  <Words>360</Words>
  <Application>Microsoft Office PowerPoint</Application>
  <PresentationFormat>Widescreen</PresentationFormat>
  <Paragraphs>80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Seaford</vt:lpstr>
      <vt:lpstr>LevelVTI</vt:lpstr>
      <vt:lpstr>Getting started in 3D Printing</vt:lpstr>
      <vt:lpstr>So, I am stuck on a spaceship.  I only have 30 minutes to live……….</vt:lpstr>
      <vt:lpstr>Step 1: Pick a printer</vt:lpstr>
      <vt:lpstr>Step 2: Find something to print</vt:lpstr>
      <vt:lpstr>Or make it yourself</vt:lpstr>
      <vt:lpstr>Step 3: Pick a filament</vt:lpstr>
      <vt:lpstr>Step 4: Slice it up</vt:lpstr>
      <vt:lpstr>Step 5: Print it!</vt:lpstr>
      <vt:lpstr>And hope you don’t get something like this:</vt:lpstr>
      <vt:lpstr>Or something like….</vt:lpstr>
      <vt:lpstr>Terms, Terms, Terms…</vt:lpstr>
      <vt:lpstr>Problems….</vt:lpstr>
      <vt:lpstr>Is this stuff safe?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in 3D Printing</dc:title>
  <dc:creator>Harold Pulcher</dc:creator>
  <cp:lastModifiedBy>Harold Pulcher</cp:lastModifiedBy>
  <cp:revision>5</cp:revision>
  <dcterms:created xsi:type="dcterms:W3CDTF">2021-09-06T18:05:54Z</dcterms:created>
  <dcterms:modified xsi:type="dcterms:W3CDTF">2021-09-08T01:26:25Z</dcterms:modified>
</cp:coreProperties>
</file>

<file path=docProps/thumbnail.jpeg>
</file>